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68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D0CB-E116-4EA9-B659-3550CF084834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4A54-2649-4242-B472-1A82FF63A1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0182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D0CB-E116-4EA9-B659-3550CF084834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4A54-2649-4242-B472-1A82FF63A1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475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D0CB-E116-4EA9-B659-3550CF084834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4A54-2649-4242-B472-1A82FF63A1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3599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D0CB-E116-4EA9-B659-3550CF084834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4A54-2649-4242-B472-1A82FF63A1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517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D0CB-E116-4EA9-B659-3550CF084834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4A54-2649-4242-B472-1A82FF63A1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7133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D0CB-E116-4EA9-B659-3550CF084834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4A54-2649-4242-B472-1A82FF63A1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555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D0CB-E116-4EA9-B659-3550CF084834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4A54-2649-4242-B472-1A82FF63A1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04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D0CB-E116-4EA9-B659-3550CF084834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4A54-2649-4242-B472-1A82FF63A1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1242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D0CB-E116-4EA9-B659-3550CF084834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4A54-2649-4242-B472-1A82FF63A1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7171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D0CB-E116-4EA9-B659-3550CF084834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4A54-2649-4242-B472-1A82FF63A1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7894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D0CB-E116-4EA9-B659-3550CF084834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4A54-2649-4242-B472-1A82FF63A1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350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1D0CB-E116-4EA9-B659-3550CF084834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B4A54-2649-4242-B472-1A82FF63A1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396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145378"/>
              </p:ext>
            </p:extLst>
          </p:nvPr>
        </p:nvGraphicFramePr>
        <p:xfrm>
          <a:off x="2563686" y="863591"/>
          <a:ext cx="8127999" cy="5228083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604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Model</a:t>
                      </a:r>
                      <a:endParaRPr lang="zh-CN" altLang="en-US" sz="1200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HD04801</a:t>
                      </a:r>
                      <a:endParaRPr lang="zh-CN" altLang="en-US" sz="1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HD04802</a:t>
                      </a:r>
                      <a:endParaRPr lang="zh-CN" altLang="en-US" sz="1200" dirty="0"/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Rated voltage</a:t>
                      </a:r>
                      <a:endParaRPr lang="zh-CN" altLang="en-US" sz="1200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48V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48V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System</a:t>
                      </a:r>
                      <a:r>
                        <a:rPr lang="en-US" altLang="zh-CN" sz="1200" baseline="0" dirty="0" smtClean="0"/>
                        <a:t> energy</a:t>
                      </a:r>
                      <a:endParaRPr lang="zh-CN" altLang="en-US" sz="1200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2.4/4.8/7.2kwh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9.6/12/14.4kwh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Discharge voltage</a:t>
                      </a:r>
                      <a:endParaRPr lang="zh-CN" altLang="en-US" sz="1200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45~54V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/>
                        <a:t>45~54V</a:t>
                      </a:r>
                      <a:endParaRPr lang="zh-CN" alt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Charge voltage</a:t>
                      </a:r>
                      <a:endParaRPr lang="zh-CN" altLang="en-US" sz="1200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52.2~54V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/>
                        <a:t>52.2~54V</a:t>
                      </a:r>
                      <a:endParaRPr lang="zh-CN" alt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Max charging current</a:t>
                      </a:r>
                      <a:endParaRPr lang="zh-CN" altLang="en-US" sz="1200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25/50/75A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100/120A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/>
                        <a:t>Max discharging current</a:t>
                      </a:r>
                      <a:endParaRPr lang="zh-CN" altLang="en-US" sz="1200" dirty="0" smtClean="0"/>
                    </a:p>
                    <a:p>
                      <a:endParaRPr lang="zh-CN" altLang="en-US" sz="1200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/>
                        <a:t>25/50/75A</a:t>
                      </a:r>
                      <a:endParaRPr lang="zh-CN" alt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100/120A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Storage temperature</a:t>
                      </a:r>
                      <a:endParaRPr lang="zh-CN" altLang="en-US" sz="1200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-10~+60</a:t>
                      </a:r>
                      <a:r>
                        <a:rPr lang="zh-CN" altLang="en-US" sz="1200" dirty="0" smtClean="0"/>
                        <a:t>℃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/>
                        <a:t>-10~+60</a:t>
                      </a:r>
                      <a:r>
                        <a:rPr lang="zh-CN" altLang="en-US" sz="1200" dirty="0" smtClean="0"/>
                        <a:t>℃</a:t>
                      </a:r>
                    </a:p>
                    <a:p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Operating temperature</a:t>
                      </a:r>
                      <a:endParaRPr lang="zh-CN" altLang="en-US" sz="1200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/>
                        <a:t>-10~+50</a:t>
                      </a:r>
                      <a:r>
                        <a:rPr lang="zh-CN" altLang="en-US" sz="1200" dirty="0" smtClean="0"/>
                        <a:t>℃</a:t>
                      </a:r>
                      <a:r>
                        <a:rPr lang="en-US" altLang="zh-CN" sz="1200" dirty="0" smtClean="0"/>
                        <a:t>(discharge)</a:t>
                      </a:r>
                      <a:endParaRPr lang="zh-CN" altLang="en-US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/>
                        <a:t>0~+50</a:t>
                      </a:r>
                      <a:r>
                        <a:rPr lang="zh-CN" altLang="en-US" sz="1200" dirty="0" smtClean="0"/>
                        <a:t>℃</a:t>
                      </a:r>
                      <a:r>
                        <a:rPr lang="en-US" altLang="zh-CN" sz="1200" dirty="0" smtClean="0"/>
                        <a:t>(charge)</a:t>
                      </a:r>
                      <a:endParaRPr lang="zh-CN" altLang="en-US" sz="1200" dirty="0" smtClean="0"/>
                    </a:p>
                    <a:p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/>
                        <a:t>-10~+50</a:t>
                      </a:r>
                      <a:r>
                        <a:rPr lang="zh-CN" altLang="en-US" sz="1200" dirty="0" smtClean="0"/>
                        <a:t>℃</a:t>
                      </a:r>
                      <a:r>
                        <a:rPr lang="en-US" altLang="zh-CN" sz="1200" dirty="0" smtClean="0"/>
                        <a:t>(discharge)</a:t>
                      </a:r>
                      <a:endParaRPr lang="zh-CN" altLang="en-US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/>
                        <a:t>0~+50</a:t>
                      </a:r>
                      <a:r>
                        <a:rPr lang="zh-CN" altLang="en-US" sz="1200" dirty="0" smtClean="0"/>
                        <a:t>℃</a:t>
                      </a:r>
                      <a:r>
                        <a:rPr lang="en-US" altLang="zh-CN" sz="1200" dirty="0" smtClean="0"/>
                        <a:t>(charge)</a:t>
                      </a:r>
                      <a:endParaRPr lang="zh-CN" altLang="en-US" sz="1200" dirty="0" smtClean="0"/>
                    </a:p>
                    <a:p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Weight</a:t>
                      </a:r>
                      <a:endParaRPr lang="zh-CN" altLang="en-US" sz="1200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85kg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165kg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Installation method</a:t>
                      </a:r>
                      <a:endParaRPr lang="zh-CN" altLang="en-US" sz="1200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Cabinet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Cabinet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IP rating</a:t>
                      </a:r>
                      <a:endParaRPr lang="zh-CN" altLang="en-US" sz="1200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IP21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IP21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3226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宽屏</PresentationFormat>
  <Paragraphs>38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grace</dc:creator>
  <cp:lastModifiedBy>grace</cp:lastModifiedBy>
  <cp:revision>1</cp:revision>
  <dcterms:created xsi:type="dcterms:W3CDTF">2023-08-09T14:11:22Z</dcterms:created>
  <dcterms:modified xsi:type="dcterms:W3CDTF">2023-08-09T14:11:52Z</dcterms:modified>
</cp:coreProperties>
</file>